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 userDrawn="1">
          <p15:clr>
            <a:srgbClr val="A4A3A4"/>
          </p15:clr>
        </p15:guide>
        <p15:guide id="2" pos="95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1A38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10" d="100"/>
          <a:sy n="10" d="100"/>
        </p:scale>
        <p:origin x="3132" y="1002"/>
      </p:cViewPr>
      <p:guideLst>
        <p:guide orient="horz" pos="13479"/>
        <p:guide pos="95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9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09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88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>
                    <a:tint val="82000"/>
                  </a:schemeClr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82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82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8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6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04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6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2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D1C6C5-8ADF-4E38-8A3A-B70F33F340B7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39879-D88F-40CD-BE88-5A19E3412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1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967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Bueno, Inacio</dc:creator>
  <cp:lastModifiedBy>Bueno, Inacio</cp:lastModifiedBy>
  <cp:revision>1</cp:revision>
  <dcterms:created xsi:type="dcterms:W3CDTF">2026-04-27T13:23:27Z</dcterms:created>
  <dcterms:modified xsi:type="dcterms:W3CDTF">2026-04-27T13:40:26Z</dcterms:modified>
</cp:coreProperties>
</file>