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A38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76" autoAdjust="0"/>
    <p:restoredTop sz="94660"/>
  </p:normalViewPr>
  <p:slideViewPr>
    <p:cSldViewPr snapToGrid="0">
      <p:cViewPr>
        <p:scale>
          <a:sx n="75" d="100"/>
          <a:sy n="75" d="100"/>
        </p:scale>
        <p:origin x="900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E014C-9657-CC8E-B653-46DAE9BD3C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076BC-7FC6-708E-7ACE-5459C3D68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97D87-9760-6678-5684-7B261573B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08A84-A08A-E6D7-1829-5CC456456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F16E1-27AB-34FE-974D-21FE3B69C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706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06E4A-6A35-009D-3471-049368168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75044F-8AF4-19DE-4CE9-7DD2844AC6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43DBAF-74DA-46BA-4A60-A0F42E59D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1C241E-0442-E9C1-BE2D-E5F7D44E8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82289-C4DF-6066-61E9-AA3A7E62E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65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B98918-392D-66D2-0AFE-B6BDB73154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7E6FA2-8A26-3CCC-AD8D-064B533805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EABC4B-F4CF-9C4E-CA2C-C1CB538E9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28829D-46CC-452D-2732-405525C16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4C962F-55C4-76F5-8EFB-9E748EDBD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43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8EBF0-E87C-4EAA-57A3-3CC0B1EB1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B7003-CF05-8D22-4329-6F3265AEE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DEB3D-3D99-850F-91D5-0CB1F954B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7E245-4EE2-3435-8302-1485D47D3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6C641-D72D-C884-F138-B71C003E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7B485-341C-413F-FA33-A47ADF11A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DCEB8B-2559-6513-3C8C-E7964926A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7596A-57BB-E5A9-2B8A-DE9760B4D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5AEE0-ACAB-5E8E-9E7D-9AE4CABD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21048E-AD28-AECD-693F-9B10FE115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695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92AA7-B4B4-5F9E-B30E-F51687218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9BC90-4DD9-7A76-D67D-DEE4E1270C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A4BB0-EE6E-AF21-D2A9-0167A34386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5238C3-BC96-31E1-BE66-E7A149814C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93A26-8A91-5A03-8875-DF417F591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E9E9F-E306-752D-3DF0-46A343325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2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E9ABD2-924D-4D05-1FD4-C4C05F38E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A8869-4CC6-8429-8EBB-BAED1CFD3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6EA3A9-9244-C9A2-8E5D-24B33DD11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18C937-FC28-32DE-017F-9F069FBA9F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1B9467-2959-27B3-5BE4-BDEF8AEC2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3D9CCE-0BA4-55BE-D8E0-DB92B9122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6DF3E6-AA3F-B091-369C-D90157291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9345CB-BBD6-AC6D-9FD5-82DCA1990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24CCB-3C2C-C80B-B3B0-C7CBB70A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DD53A9-0633-04E2-BE20-5CC2BB2C8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ECC986-53B7-1F41-6F7F-B4BD06EAB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329BF4-3BE3-2052-2DBA-297F4BA52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5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90F52D-20D5-8947-EACE-D5D020913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987901-EE2D-7AFA-4D93-5E99E348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10569-A28B-DDC3-9149-1F8328BB8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25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89713-2702-3D91-BD42-E3C6F24DC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82771C-D311-08F0-1499-8785FD4D6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B1BDCD-055C-9055-AFAC-CA322430F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2F261A-3076-8355-4521-CBFD1C37D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37C60E-5A22-2121-725D-DDCE29A24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CA063-7A9D-9284-F08A-F87F744CE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897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F837-8D5C-3AAB-CE50-7F68B35E6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E8AF7-5DAF-7692-F1DA-44F0549F75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E65D7C-FD5C-BF86-D79E-860D4DBAFB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45480-4473-0599-12C8-F754035A4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AA53A2-3E93-FBE2-6A00-C075FDFE7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3612C-AAFA-5A87-7C38-14239FE6A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625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7039A1-0A93-1E52-556E-49BAAACE2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B83212-A640-5FD4-D417-1A6F32549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C149A-A44A-0754-CB15-72D5E30FE0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BA8DE1-104E-4CA1-9C62-00AC1C7EEA9C}" type="datetimeFigureOut">
              <a:rPr lang="en-US" smtClean="0"/>
              <a:t>4/9/2026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BBF40-5497-7DEB-F841-0F36C0F44E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65C2C-A2E7-22A3-DCD2-EB857D43E5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F014D9-BB5C-4DBD-B9C8-E03D6BA8C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98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D3AA4-7C6F-D5F4-D421-EFB6A1FB9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00" y="161925"/>
            <a:ext cx="8140700" cy="841375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Click to add 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D7551-FDC6-9D6D-9921-FD008B651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609725"/>
            <a:ext cx="10515600" cy="4351338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912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Click to add text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Silva,Carlos Alberto</dc:creator>
  <cp:lastModifiedBy>Silva,Carlos Alberto</cp:lastModifiedBy>
  <cp:revision>2</cp:revision>
  <dcterms:created xsi:type="dcterms:W3CDTF">2026-04-10T20:04:12Z</dcterms:created>
  <dcterms:modified xsi:type="dcterms:W3CDTF">2026-04-10T20:45:13Z</dcterms:modified>
</cp:coreProperties>
</file>